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4CF0ED-142F-4A4B-ADF9-73F6661BB00C}" v="1" dt="2023-06-06T06:26:49.8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64CF0ED-142F-4A4B-ADF9-73F6661BB00C}"/>
    <pc:docChg chg="modSld">
      <pc:chgData name="Narelle Wheaton" userId="6e1b2b30-480e-4f91-806b-6735d5b9e446" providerId="ADAL" clId="{A64CF0ED-142F-4A4B-ADF9-73F6661BB00C}" dt="2023-06-06T06:26:49.880" v="0" actId="207"/>
      <pc:docMkLst>
        <pc:docMk/>
      </pc:docMkLst>
      <pc:sldChg chg="modSp">
        <pc:chgData name="Narelle Wheaton" userId="6e1b2b30-480e-4f91-806b-6735d5b9e446" providerId="ADAL" clId="{A64CF0ED-142F-4A4B-ADF9-73F6661BB00C}" dt="2023-06-06T06:26:49.880" v="0" actId="207"/>
        <pc:sldMkLst>
          <pc:docMk/>
          <pc:sldMk cId="0" sldId="256"/>
        </pc:sldMkLst>
        <pc:spChg chg="mod">
          <ac:chgData name="Narelle Wheaton" userId="6e1b2b30-480e-4f91-806b-6735d5b9e446" providerId="ADAL" clId="{A64CF0ED-142F-4A4B-ADF9-73F6661BB00C}" dt="2023-06-06T06:26:49.880" v="0" actId="207"/>
          <ac:spMkLst>
            <pc:docMk/>
            <pc:sldMk cId="0" sldId="256"/>
            <ac:spMk id="2050" creationId="{8CB4AA67-0B98-70D3-2F38-B1996A057C30}"/>
          </ac:spMkLst>
        </pc:spChg>
      </pc:sldChg>
      <pc:sldChg chg="modSp">
        <pc:chgData name="Narelle Wheaton" userId="6e1b2b30-480e-4f91-806b-6735d5b9e446" providerId="ADAL" clId="{A64CF0ED-142F-4A4B-ADF9-73F6661BB00C}" dt="2023-06-06T06:26:49.880" v="0" actId="207"/>
        <pc:sldMkLst>
          <pc:docMk/>
          <pc:sldMk cId="0" sldId="257"/>
        </pc:sldMkLst>
        <pc:spChg chg="mod">
          <ac:chgData name="Narelle Wheaton" userId="6e1b2b30-480e-4f91-806b-6735d5b9e446" providerId="ADAL" clId="{A64CF0ED-142F-4A4B-ADF9-73F6661BB00C}" dt="2023-06-06T06:26:49.880" v="0" actId="207"/>
          <ac:spMkLst>
            <pc:docMk/>
            <pc:sldMk cId="0" sldId="257"/>
            <ac:spMk id="3074" creationId="{385E9DCE-CF7D-CE1E-2032-7E9195C0E70B}"/>
          </ac:spMkLst>
        </pc:spChg>
      </pc:sldChg>
      <pc:sldChg chg="modSp">
        <pc:chgData name="Narelle Wheaton" userId="6e1b2b30-480e-4f91-806b-6735d5b9e446" providerId="ADAL" clId="{A64CF0ED-142F-4A4B-ADF9-73F6661BB00C}" dt="2023-06-06T06:26:49.880" v="0" actId="207"/>
        <pc:sldMkLst>
          <pc:docMk/>
          <pc:sldMk cId="0" sldId="258"/>
        </pc:sldMkLst>
        <pc:spChg chg="mod">
          <ac:chgData name="Narelle Wheaton" userId="6e1b2b30-480e-4f91-806b-6735d5b9e446" providerId="ADAL" clId="{A64CF0ED-142F-4A4B-ADF9-73F6661BB00C}" dt="2023-06-06T06:26:49.880" v="0" actId="207"/>
          <ac:spMkLst>
            <pc:docMk/>
            <pc:sldMk cId="0" sldId="258"/>
            <ac:spMk id="4098" creationId="{3DBEFF48-F8FA-D8EF-C756-C7AA20DA52D8}"/>
          </ac:spMkLst>
        </pc:spChg>
      </pc:sldChg>
      <pc:sldChg chg="modSp">
        <pc:chgData name="Narelle Wheaton" userId="6e1b2b30-480e-4f91-806b-6735d5b9e446" providerId="ADAL" clId="{A64CF0ED-142F-4A4B-ADF9-73F6661BB00C}" dt="2023-06-06T06:26:49.880" v="0" actId="207"/>
        <pc:sldMkLst>
          <pc:docMk/>
          <pc:sldMk cId="0" sldId="259"/>
        </pc:sldMkLst>
        <pc:spChg chg="mod">
          <ac:chgData name="Narelle Wheaton" userId="6e1b2b30-480e-4f91-806b-6735d5b9e446" providerId="ADAL" clId="{A64CF0ED-142F-4A4B-ADF9-73F6661BB00C}" dt="2023-06-06T06:26:49.880" v="0" actId="207"/>
          <ac:spMkLst>
            <pc:docMk/>
            <pc:sldMk cId="0" sldId="259"/>
            <ac:spMk id="5122" creationId="{46E6BE2F-AF24-70D5-AF12-BA2EF92C2AD4}"/>
          </ac:spMkLst>
        </pc:spChg>
      </pc:sldChg>
      <pc:sldChg chg="modSp">
        <pc:chgData name="Narelle Wheaton" userId="6e1b2b30-480e-4f91-806b-6735d5b9e446" providerId="ADAL" clId="{A64CF0ED-142F-4A4B-ADF9-73F6661BB00C}" dt="2023-06-06T06:26:49.880" v="0" actId="207"/>
        <pc:sldMkLst>
          <pc:docMk/>
          <pc:sldMk cId="0" sldId="260"/>
        </pc:sldMkLst>
        <pc:spChg chg="mod">
          <ac:chgData name="Narelle Wheaton" userId="6e1b2b30-480e-4f91-806b-6735d5b9e446" providerId="ADAL" clId="{A64CF0ED-142F-4A4B-ADF9-73F6661BB00C}" dt="2023-06-06T06:26:49.880" v="0" actId="207"/>
          <ac:spMkLst>
            <pc:docMk/>
            <pc:sldMk cId="0" sldId="260"/>
            <ac:spMk id="6146" creationId="{0F316701-E324-AF40-7613-96766D33AD2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8B7FC-7631-4716-502D-70D9AF955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6872-E200-4BD0-ABA7-F457F79BF98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5D606-1EE5-8820-EBE7-9710A4927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384ED-5F6F-0454-8169-20511EB25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5B25-B612-4C7C-8351-5E76CCD4F3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032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84FE8-5D41-F23A-BBFE-71B0043F5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DDBEA-E257-4650-8A4A-432E9D28F81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BA62E-349D-8480-23F7-9D1FEBA1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7B08F-CD3D-E7EA-996A-9135E4B36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5B542-72AA-4187-A07A-19E65DED22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8101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9EF59-485C-CAD8-A436-38A7C2E47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CEBDB-1ADA-46CD-892B-2BA21A933CF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92C75-28D6-7AF3-EA8D-DEED2F198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76CFE-C01B-234E-98DC-4234B1B4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AE571-6756-4ACA-A395-BA867A41AE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116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74799-A197-0847-7250-74F2E352C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A807-E2D2-4860-95A9-A29ADF299E7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FEBC0-0E49-1BF3-E82D-A827A56A3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961BE-A45D-1240-E69F-30779C43D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04E47-9718-4E07-A97D-4C1F6867E7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6222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F4628-E06D-35A4-3FE3-BFCC849C1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37E5D-2743-4C94-8E66-CEA6481E588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91A93-0F93-B1B1-816E-B41B79DF4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C9D48-C539-2DD4-77E3-7AA5C10F0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84CE-8A6D-4CD6-B784-BEC97F204F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52723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F6AD1A-C1C8-2532-22F4-F970DCDF2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62250-F7FC-4D09-A3F7-8F40B1A813C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93B8EB-AEE9-CE91-330A-DBADAF9D9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C69A68D-DFC5-9C80-C94B-776E71519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DA72C-B4E0-4C10-81F6-0D786EE3F6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366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290ED2D-3C06-58D5-EE94-FCA4DC936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70E8A-66D2-449F-8519-40BA42F3DEC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6D5B6B1-D9E3-1037-7E94-BEA613974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1F82EFA-C458-F33E-12F6-C11E5C1AE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94014-AA92-402D-93F3-8B0F25DFF2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4420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7F543F4-5E09-FA89-75E4-FF92FC004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B6C3F-5987-4974-96DF-FE66FB140D4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7A0A8E6-C058-7CDB-E939-D5EA125C8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86C5185-2935-D2DC-8955-3D19B1A37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E6F42-24F5-4D65-950B-C3DD2E030A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795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F038056-DF18-E856-017E-C76C356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04525-C4ED-4359-B988-4259F566724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2EE2BE9-25EA-91FA-696F-B797C7AAE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CF328E-69E5-6F75-E541-1A9935D71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D052A-9B04-4FBB-8EAA-30B8DAF8C7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1041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6197D2-8142-4825-70DF-320EFE017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3FF73-EE27-4583-A487-BBE40B9495B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FEE53F-8A0D-6432-F975-647A535E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AF369F-F019-522E-1F3A-99EDBF6ED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4EB60-3908-4FF0-B555-60F41C85B2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787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EF7B03-7807-66A8-0B81-437AE5620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19164-3897-4EA5-BB65-226BBA1D907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D3B949-E376-4D46-3083-BAA2204C9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5C2694-C087-4A34-EA49-F2FEA346E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DF95B-8CE7-4A87-AB13-703249CC99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824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2FBE1E7-3191-BAE3-1683-DF196CAD4EC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AFE9ED-228F-3201-D23F-DDA3252235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397190-D7B1-9DB2-4A8C-3B378586D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C0E5D4-2234-4A9F-88D6-7483DBDC1F0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6C3A53-8B1F-7F91-8F8B-2783A22A77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6E8CA-A5E9-E932-8EB9-3CD4EAD21E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35D3821-C0CC-4E14-B720-89A9145849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8CB4AA67-0B98-70D3-2F38-B1996A057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526"/>
            <a:ext cx="9144000" cy="316894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Let us with a gladsome mind praise the Lord For He is kind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His mercies shall endure ever faithful ever sure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85E9DCE-CF7D-CE1E-2032-7E9195C0E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637" y="1567656"/>
            <a:ext cx="9864725" cy="3722687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Let us blaze His name abroad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of Gods He is the God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His mercies shall endure ever faithful ever sure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DBEFF48-F8FA-D8EF-C756-C7AA20DA5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8100" y="1592262"/>
            <a:ext cx="9575800" cy="3673475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He with all-commanding might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Filled the new-made world with light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His mercies shall endure ever faithful ever sure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6E6BE2F-AF24-70D5-AF12-BA2EF92C2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736861"/>
            <a:ext cx="9721850" cy="338427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He the golden-tressed sun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Caused all day His course to run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His mercies shall endure ever faithful ever sure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0F316701-E324-AF40-7613-96766D33AD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618" y="1773237"/>
            <a:ext cx="8640763" cy="3311525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All things living he doth feed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His full hand supplies their need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His mercies shall endure ever faithful ever sure</a:t>
            </a:r>
            <a:endParaRPr lang="en-AU" altLang="en-US" dirty="0">
              <a:solidFill>
                <a:srgbClr val="FFFFFF"/>
              </a:solidFill>
            </a:endParaRPr>
          </a:p>
          <a:p>
            <a:pPr eaLnBrk="1" hangingPunct="1"/>
            <a:endParaRPr lang="en-AU" altLang="en-US" dirty="0">
              <a:solidFill>
                <a:srgbClr val="FF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97F755-9D8D-830E-8F39-9E79450ED4CD}"/>
              </a:ext>
            </a:extLst>
          </p:cNvPr>
          <p:cNvSpPr/>
          <p:nvPr/>
        </p:nvSpPr>
        <p:spPr>
          <a:xfrm>
            <a:off x="119063" y="5700713"/>
            <a:ext cx="5184775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5070518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Douglas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Coombes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| John Milton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Lindsay Music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154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 Us With A Gladsome Mind</dc:title>
  <dc:creator>ITS</dc:creator>
  <cp:lastModifiedBy>Narelle Wheaton</cp:lastModifiedBy>
  <cp:revision>4</cp:revision>
  <dcterms:created xsi:type="dcterms:W3CDTF">2015-12-29T07:44:21Z</dcterms:created>
  <dcterms:modified xsi:type="dcterms:W3CDTF">2023-06-06T06:26:54Z</dcterms:modified>
</cp:coreProperties>
</file>